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5143500" type="screen16x9"/>
  <p:notesSz cx="6858000" cy="9144000"/>
  <p:embeddedFontLst>
    <p:embeddedFont>
      <p:font typeface="Arial Nova Cond Light" panose="020B0306020202020204" pitchFamily="34" charset="0"/>
      <p:regular r:id="rId9"/>
    </p:embeddedFont>
    <p:embeddedFont>
      <p:font typeface="Montserrat" panose="020B0604020202020204" charset="0"/>
      <p:regular r:id="rId10"/>
      <p:bold r:id="rId11"/>
      <p:italic r:id="rId12"/>
      <p:boldItalic r:id="rId13"/>
    </p:embeddedFont>
    <p:embeddedFont>
      <p:font typeface="Oswald"/>
      <p:regular r:id="rId14"/>
      <p:bold r:id="rId15"/>
    </p:embeddedFont>
    <p:embeddedFont>
      <p:font typeface="Playfair Display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c6f9721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c6f9721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6f97216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c6f97216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42b13eda4a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42b13eda4a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6f97216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6f97216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2b13eda4a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2b13eda4a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2b13eda4a_5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2b13eda4a_5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5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op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/>
          </a:blip>
          <a:srcRect r="72918" b="52963"/>
          <a:stretch/>
        </p:blipFill>
        <p:spPr>
          <a:xfrm>
            <a:off x="2008013" y="133450"/>
            <a:ext cx="5127975" cy="501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4">
            <a:alphaModFix amt="23000"/>
          </a:blip>
          <a:stretch>
            <a:fillRect/>
          </a:stretch>
        </p:blipFill>
        <p:spPr>
          <a:xfrm>
            <a:off x="7920400" y="4101725"/>
            <a:ext cx="1562126" cy="10417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A7D6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425" y="105375"/>
            <a:ext cx="725550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2E9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7920400" y="4101725"/>
            <a:ext cx="1562126" cy="10417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08D811-8D11-4276-8F3C-6CD8A8012CB8}"/>
              </a:ext>
            </a:extLst>
          </p:cNvPr>
          <p:cNvSpPr txBox="1"/>
          <p:nvPr/>
        </p:nvSpPr>
        <p:spPr>
          <a:xfrm>
            <a:off x="2994660" y="1756142"/>
            <a:ext cx="3154680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sz="10000" dirty="0">
                <a:solidFill>
                  <a:schemeClr val="bg1"/>
                </a:solidFill>
                <a:latin typeface="Arial Nova Cond Light" panose="020B0306020202020204" pitchFamily="34" charset="0"/>
              </a:rPr>
              <a:t>DEMO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 amt="23000"/>
          </a:blip>
          <a:stretch>
            <a:fillRect/>
          </a:stretch>
        </p:blipFill>
        <p:spPr>
          <a:xfrm>
            <a:off x="7920400" y="4101725"/>
            <a:ext cx="1562126" cy="10417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550" y="1521412"/>
            <a:ext cx="2624650" cy="1745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900" y="2497088"/>
            <a:ext cx="2472250" cy="186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4675" y="2686050"/>
            <a:ext cx="2414525" cy="179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0125" y="1195975"/>
            <a:ext cx="2994625" cy="199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26525" y="2415702"/>
            <a:ext cx="3647625" cy="218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88625" y="575325"/>
            <a:ext cx="2846623" cy="199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84200" y="660050"/>
            <a:ext cx="3484992" cy="218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85079" y="2871410"/>
            <a:ext cx="4773996" cy="186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70787" y="2388674"/>
            <a:ext cx="3180474" cy="238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 rotWithShape="1">
          <a:blip r:embed="rId12">
            <a:alphaModFix amt="89000"/>
          </a:blip>
          <a:srcRect l="14148" t="14581" r="1732"/>
          <a:stretch/>
        </p:blipFill>
        <p:spPr>
          <a:xfrm>
            <a:off x="4452575" y="311292"/>
            <a:ext cx="4086624" cy="248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13">
            <a:alphaModFix amt="23000"/>
          </a:blip>
          <a:stretch>
            <a:fillRect/>
          </a:stretch>
        </p:blipFill>
        <p:spPr>
          <a:xfrm>
            <a:off x="7920400" y="4101725"/>
            <a:ext cx="1562126" cy="10417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C296367F-E336-4AA7-B1A3-B3A6AA9C6C9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070535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1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1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1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1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1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A7D6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425" y="105375"/>
            <a:ext cx="725550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</Words>
  <Application>Microsoft Office PowerPoint</Application>
  <PresentationFormat>On-screen Show (16:9)</PresentationFormat>
  <Paragraphs>1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Playfair Display</vt:lpstr>
      <vt:lpstr>Oswald</vt:lpstr>
      <vt:lpstr>Montserrat</vt:lpstr>
      <vt:lpstr>Arial Nova Cond Light</vt:lpstr>
      <vt:lpstr>Arial</vt:lpstr>
      <vt:lpstr>Pop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Vivian Li</cp:lastModifiedBy>
  <cp:revision>3</cp:revision>
  <dcterms:modified xsi:type="dcterms:W3CDTF">2018-09-23T15:07:32Z</dcterms:modified>
</cp:coreProperties>
</file>